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49" r:id="rId3"/>
    <p:sldId id="353" r:id="rId4"/>
    <p:sldId id="299" r:id="rId5"/>
    <p:sldId id="331" r:id="rId6"/>
    <p:sldId id="352" r:id="rId7"/>
    <p:sldId id="350" r:id="rId8"/>
    <p:sldId id="301" r:id="rId9"/>
    <p:sldId id="354" r:id="rId10"/>
    <p:sldId id="355" r:id="rId11"/>
    <p:sldId id="356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11/05/2019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70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802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367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34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9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>
                <a:latin typeface="Courier New" pitchFamily="49" charset="0"/>
                <a:cs typeface="Courier New" pitchFamily="49" charset="0"/>
              </a:rPr>
              <a:t>What 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Test the application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35487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Test the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67218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27284</TotalTime>
  <Words>200</Words>
  <Application>Microsoft Macintosh PowerPoint</Application>
  <PresentationFormat>On-screen Show (4:3)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503</cp:revision>
  <cp:lastPrinted>2019-05-03T11:08:26Z</cp:lastPrinted>
  <dcterms:created xsi:type="dcterms:W3CDTF">2006-08-16T00:00:00Z</dcterms:created>
  <dcterms:modified xsi:type="dcterms:W3CDTF">2019-05-11T14:06:38Z</dcterms:modified>
</cp:coreProperties>
</file>